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Apr 21 2024 07:03:51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93eeacc-7012-c8bc-c851-e928949a226c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8f89634-261c-4832-8257-b25e0478798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7442-9ee0-4e27-94c2-0cb3776a0a0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ntainers-kubernet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f010-4107-4877-a571-fc9c8763c3d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load-balanc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13e1860-959c-11e8-871e-ad157af61ad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b3c3da-7b1f-0879-f414-f367da2184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imi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4bd30e0-8921-11e9-a2c5-13fceaf553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messages-for-rabbitmq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snapshot-consistency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b6393bc-7d81-446b-9728-61b704f6eca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c42cff0-b19b-11eb-9a66-c717766c1d3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network-ac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97bd0c3-a8e5-4f3d-b925-16380e039a9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66091c0-9b8d-11eb-8f8c-91e95378d4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f756420-434f-11e8-ae40-6bdd72502ab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placement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1690130-a4e8-11ea-94c3-d72a57643c7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a001640-21f1-466e-b6f0-d227c353a8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666f360-66d1-11e9-85ef-a19427301a8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43B3EB0-F56B-4753-92E4-093815814C1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91a901ac-fb7d-9b6e-eb25-14e75a20c4c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5be6a6-6497-4bb6-8829-55a7bebc499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c03a06c-f1bb-46f8-84d8-9378432b280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public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b2d5a0-24ff-11eb-9437-631d7272fff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6049020-80f4-11eb-a0f7-e35ec9b4054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5f8ac0-98f7-11e9-a40c-5b3c4bf3cc6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67ab6d8-48dd-485a-adf9-30d5107537a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openshif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d517bf0-88ba-11ea-a52e-91aeb42a40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schematic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bc0cdb0-af2a-11ea-98c7-29e5db82264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fb603e9-8738-4542-abf4-baf5231a4db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09f5a6ea-185e-4625-8281-9e8629360a4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 (VMWAAS VPC NSX-T)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power-iaas.workspac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2024-04-21T07:03:57.577Z</dcterms:created>
  <dcterms:modified xsi:type="dcterms:W3CDTF">2024-04-21T07:03:57.577Z</dcterms:modified>
</cp:coreProperties>
</file>